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8200" cy="50382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8200" cy="35820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8200" cy="161820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8200" cy="53820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Состояния и пропсы React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8200" cy="19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2440" cy="143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60000" y="1728720"/>
            <a:ext cx="971964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З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а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д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а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й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т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е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с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о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з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д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а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н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н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ы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м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к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о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м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п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о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н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е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н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т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а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м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с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о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с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т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о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я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н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и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я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и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в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х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о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д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н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ы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е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д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а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н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н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ы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е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—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п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р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о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п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с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ы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.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br/>
            <a:endParaRPr b="0" lang="ru-RU" sz="2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Задание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2200" cy="50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Состояние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описывает внутреннее состояние компонента, оно определяется внутри компонента и доступно только из компонента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Пропсы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представляют входные данные, которые передаются в компонент извне.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Основные понятия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76000" y="1656000"/>
            <a:ext cx="9142200" cy="50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0000"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Хук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- это специальная функция, которая позволяет «прицепиться» к возможностям React.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let [count, setCount] = useState(0);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count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— имя переменной;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setCount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— функция установить значение count для компонента (необязательно);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0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— начальное значение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Хук useState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76000" y="1656000"/>
            <a:ext cx="9142200" cy="50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Noto Sans SemiBold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</a:t>
            </a:r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, {useState} from 'react';</a:t>
            </a:r>
            <a:br/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Test = () =&gt; {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let [count, setCount]=useState(0)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&lt;p&gt;Общий счет: {count}&lt;/p&gt;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type={'button'} value={'Прибавить'} onClick={()=&gt;setCount(++count)}/&gt;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type={'button'} value={'Вычесть'} onClick={()=&gt;setCount(--count)}/&gt;</a:t>
            </a:r>
            <a:br/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18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Test;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Хук useState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rcRect l="14199" t="12493" r="75809" b="78621"/>
          <a:stretch/>
        </p:blipFill>
        <p:spPr>
          <a:xfrm>
            <a:off x="5400000" y="5256000"/>
            <a:ext cx="2447280" cy="122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1728720"/>
            <a:ext cx="971964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</a:t>
            </a:r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, {useState} from 'react';</a:t>
            </a:r>
            <a:br/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Test = () =&gt; {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let [message, setMessage]=useState('')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&lt;p&gt;Ваше сообщение: {message}&lt;/p&gt;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type={'text'}  onChange={(event) =&gt; setMessage(event.target.value)}/&gt;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Test;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Двустороннее связывание 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rcRect l="14199" t="13774" r="73667" b="78621"/>
          <a:stretch/>
        </p:blipFill>
        <p:spPr>
          <a:xfrm>
            <a:off x="5112000" y="4897080"/>
            <a:ext cx="3472200" cy="122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0000" y="1728720"/>
            <a:ext cx="971964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3000"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import React, {useState} from 'react';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import {Link} from "react-router-dom";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const Login = () =&gt; {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const [user, setUser]=useState({phone:'', password:''})  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localStorage.token=''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return (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&lt;div className={'width100'}&gt;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&lt;section&gt;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&lt;h1&gt;Вход в личный кабинет&lt;/h1&gt;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&lt;p className="color_red"&gt;Введите регистрационные данные&lt;/p&gt;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&lt;form method="GET" action=""&gt;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&lt;fieldset className="row_align color_white"&gt;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&lt;label htmlFor="tel" className="row_item"&gt;Введите ваше телефон&lt;/label&gt;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&lt;input type="tel" className="test-1-fpn row_item" required name="tel" id="tel"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onChange={(e)=&gt;setUser({...user, phone: e.target.value})}/&gt;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&lt;label htmlFor="password" className="row_item"&gt;Введите пароль&lt;/label&gt;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&lt;input type="password" name="password" required className="test-1-fps row_item"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id="password" onChange={(e)=&gt;setUser({...user, password: e.target.value})}/&gt;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&lt;/fieldset&gt;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&lt;div className="row_align"&gt;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&lt;Link to={'/profile'}&gt;&lt;input type="button" className="test-1-fbs button row_item"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value="Войти"/&gt;&lt;/Link&gt;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&lt;/div&gt;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&lt;/form&gt;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&lt;/section&gt;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&lt;/div&gt;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);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};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export default Login;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Работа с формой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0" name="Line 3"/>
          <p:cNvSpPr/>
          <p:nvPr/>
        </p:nvSpPr>
        <p:spPr>
          <a:xfrm flipH="1">
            <a:off x="5544000" y="4176000"/>
            <a:ext cx="1080000" cy="504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Shape 4"/>
          <p:cNvSpPr txBox="1"/>
          <p:nvPr/>
        </p:nvSpPr>
        <p:spPr>
          <a:xfrm>
            <a:off x="6912000" y="3888000"/>
            <a:ext cx="2376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Развернуть свойства объекта user и перезаписать свойство password</a:t>
            </a:r>
            <a:endParaRPr b="0" lang="ru-RU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60000" y="1728720"/>
            <a:ext cx="971964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from 'react';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User = (props) =&gt; {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&lt;p&gt;Имя пользователя: {props.firstname}&lt;/p&gt;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&lt;p&gt;Фамилия пользователя: {props.lastname}&lt;/p&gt;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&lt;p&gt;Телефон: {props.phone}&lt;/p&gt;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&lt;p&gt;email: {props.email}&lt;/p&gt;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User;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User from "./components/User";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function App() {</a:t>
            </a:r>
            <a:endParaRPr b="0" lang="ru-RU" sz="1200" spc="-1" strike="noStrike">
              <a:latin typeface="Arial"/>
            </a:endParaRPr>
          </a:p>
          <a:p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return (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&lt;div className="App"&gt;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&lt;User firstname={'Leonid'} lastname={'ilushenkov'} phone={'+79114564545'} email={'leonid@pkgh.site'}/&gt;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&lt;/div&gt;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);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App;</a:t>
            </a:r>
            <a:br/>
            <a:endParaRPr b="0" lang="ru-RU" sz="12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Пропсы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5" name="Line 3"/>
          <p:cNvSpPr/>
          <p:nvPr/>
        </p:nvSpPr>
        <p:spPr>
          <a:xfrm>
            <a:off x="432000" y="4032000"/>
            <a:ext cx="9288000" cy="0"/>
          </a:xfrm>
          <a:prstGeom prst="line">
            <a:avLst/>
          </a:prstGeom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" descr=""/>
          <p:cNvPicPr/>
          <p:nvPr/>
        </p:nvPicPr>
        <p:blipFill>
          <a:blip r:embed="rId2"/>
          <a:srcRect l="0" t="7412" r="85797" b="78614"/>
          <a:stretch/>
        </p:blipFill>
        <p:spPr>
          <a:xfrm>
            <a:off x="5544000" y="1872360"/>
            <a:ext cx="3528000" cy="1951560"/>
          </a:xfrm>
          <a:prstGeom prst="rect">
            <a:avLst/>
          </a:prstGeom>
          <a:ln>
            <a:noFill/>
          </a:ln>
        </p:spPr>
      </p:pic>
      <p:sp>
        <p:nvSpPr>
          <p:cNvPr id="107" name="Line 4"/>
          <p:cNvSpPr/>
          <p:nvPr/>
        </p:nvSpPr>
        <p:spPr>
          <a:xfrm flipH="1" flipV="1">
            <a:off x="3744000" y="5832000"/>
            <a:ext cx="360000" cy="432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Shape 5"/>
          <p:cNvSpPr txBox="1"/>
          <p:nvPr/>
        </p:nvSpPr>
        <p:spPr>
          <a:xfrm>
            <a:off x="4320000" y="6192000"/>
            <a:ext cx="3384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Здесь могут быть не только переменные, но и функции</a:t>
            </a:r>
            <a:endParaRPr b="0" lang="ru-RU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0000" y="1728720"/>
            <a:ext cx="971964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from 'react';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User = (props) =&gt; {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&lt;p&gt;Имя пользователя: {props.user.firstname}&lt;/p&gt;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&lt;p&gt;Фамилия пользователя: {props.user.lastname}&lt;/p&gt;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&lt;p&gt;Телефон: {props.user.phone}&lt;/p&gt;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&lt;p&gt;email: {props.user.email}&lt;/p&gt;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User from "./components/user";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function App() {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let user={firstname:'Leonid', lastname:'Ilushenkov', phone:'+79114564545', email:'leonid@pkgh.site'}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return (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&lt;div className="App"&gt;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&lt;Test user={user}/&gt;</a:t>
            </a:r>
            <a:br/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&lt;/div&gt;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);</a:t>
            </a:r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App;</a:t>
            </a:r>
            <a:br/>
            <a:endParaRPr b="0" lang="ru-RU" sz="1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Пропсы</a:t>
            </a:r>
            <a:endParaRPr b="0" lang="ru-RU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тоже с объектами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12" name="Line 3"/>
          <p:cNvSpPr/>
          <p:nvPr/>
        </p:nvSpPr>
        <p:spPr>
          <a:xfrm>
            <a:off x="432000" y="4032000"/>
            <a:ext cx="9288000" cy="0"/>
          </a:xfrm>
          <a:prstGeom prst="line">
            <a:avLst/>
          </a:prstGeom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1728720"/>
            <a:ext cx="971964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r>
              <a:rPr b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Render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— формирование текущего дерева компонентов на основании их свойств (props) и состояния (state)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{render} from "react-dom";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render([array], block)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где </a:t>
            </a:r>
            <a:r>
              <a:rPr b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array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— массив компонентов</a:t>
            </a:r>
            <a:endParaRPr b="0" lang="ru-RU" sz="1200" spc="-1" strike="noStrike">
              <a:latin typeface="Arial"/>
            </a:endParaRPr>
          </a:p>
          <a:p>
            <a:r>
              <a:rPr b="1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block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— контейнер, куда необходимо компоненты поместить</a:t>
            </a:r>
            <a:endParaRPr b="0" lang="ru-RU" sz="1200" spc="-1" strike="noStrike">
              <a:latin typeface="Arial"/>
            </a:endParaRPr>
          </a:p>
          <a:p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{render} from "react-dom";</a:t>
            </a:r>
            <a:endParaRPr b="0" lang="ru-RU" sz="1200" spc="-1" strike="noStrike">
              <a:latin typeface="Arial"/>
            </a:endParaRPr>
          </a:p>
          <a:p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</a:t>
            </a:r>
            <a:r>
              <a:rPr b="0" lang="ru-RU" sz="1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render([&lt;Error title={'Ошибка авторизации'} message={answer}/&gt;], document.getElementById('error'))</a:t>
            </a:r>
            <a:br/>
            <a:endParaRPr b="0" lang="ru-RU" sz="1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Рендеринг компонентов 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2022-04-24T00:48:51Z</dcterms:modified>
  <cp:revision>9</cp:revision>
  <dc:subject/>
  <dc:title>Midnightblue</dc:title>
</cp:coreProperties>
</file>